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88B0-6A77-4B0A-886E-377D436DE5C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659-D7A1-42E2-A426-65DC60607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58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88B0-6A77-4B0A-886E-377D436DE5C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659-D7A1-42E2-A426-65DC60607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52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88B0-6A77-4B0A-886E-377D436DE5C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659-D7A1-42E2-A426-65DC60607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1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88B0-6A77-4B0A-886E-377D436DE5C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659-D7A1-42E2-A426-65DC60607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27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88B0-6A77-4B0A-886E-377D436DE5C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659-D7A1-42E2-A426-65DC60607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64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88B0-6A77-4B0A-886E-377D436DE5C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659-D7A1-42E2-A426-65DC60607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33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88B0-6A77-4B0A-886E-377D436DE5C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659-D7A1-42E2-A426-65DC60607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0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88B0-6A77-4B0A-886E-377D436DE5C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659-D7A1-42E2-A426-65DC60607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87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88B0-6A77-4B0A-886E-377D436DE5C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659-D7A1-42E2-A426-65DC60607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07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88B0-6A77-4B0A-886E-377D436DE5C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659-D7A1-42E2-A426-65DC60607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90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88B0-6A77-4B0A-886E-377D436DE5C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FE659-D7A1-42E2-A426-65DC60607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16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C88B0-6A77-4B0A-886E-377D436DE5C2}" type="datetimeFigureOut">
              <a:rPr lang="fr-FR" smtClean="0"/>
              <a:t>26/06/2015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FE659-D7A1-42E2-A426-65DC60607A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02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Plan d’analyse des données de CO2 </a:t>
            </a:r>
            <a:r>
              <a:rPr lang="fr-FR" sz="2000" dirty="0" err="1" smtClean="0"/>
              <a:t>atm</a:t>
            </a:r>
            <a:endParaRPr lang="fr-FR" sz="20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79512" y="764704"/>
            <a:ext cx="8568952" cy="1440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200" dirty="0" smtClean="0"/>
              <a:t>1. Sur les données moyennées au pas de temps journalier (pur HF)</a:t>
            </a:r>
          </a:p>
          <a:p>
            <a:pPr algn="just"/>
            <a:r>
              <a:rPr lang="fr-FR" sz="1200" dirty="0" smtClean="0"/>
              <a:t>2. appliquer l’équivalent de TTA (GUI sous R)</a:t>
            </a:r>
          </a:p>
          <a:p>
            <a:pPr algn="just"/>
            <a:r>
              <a:rPr lang="fr-FR" sz="1200" dirty="0" smtClean="0"/>
              <a:t>= stat descriptives à différents pas de temps pour identification des évènements extrêmes (pas de temps semaine ou mensuel)</a:t>
            </a:r>
          </a:p>
          <a:p>
            <a:pPr algn="just"/>
            <a:r>
              <a:rPr lang="fr-FR" sz="1200" dirty="0" smtClean="0"/>
              <a:t> 3. traitement des autres data : TTA : brute, tendance, saison, mais sur data validées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218352" y="242088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Graphe 1. : data brutes en fonction du temps avec code couleur des codes qualités et choix de la visualisation des données (selon code) </a:t>
            </a:r>
            <a:r>
              <a:rPr lang="fr-FR" sz="1200" dirty="0" smtClean="0"/>
              <a:t>+ Bilan opérationnel global en quelques chiffres: % d’acquisition; % val manquante; % valeurs bonnes</a:t>
            </a: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182856" y="3140968"/>
            <a:ext cx="856895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Graphe 2. : sur </a:t>
            </a:r>
            <a:r>
              <a:rPr lang="fr-FR" sz="1200" dirty="0" smtClean="0"/>
              <a:t>data bonnes  et agrégées au pas de temps jour à hebdo à mensuel; </a:t>
            </a:r>
            <a:r>
              <a:rPr lang="fr-FR" sz="1200" dirty="0" err="1" smtClean="0"/>
              <a:t>boxplot</a:t>
            </a:r>
            <a:r>
              <a:rPr lang="fr-FR" sz="1200" dirty="0" smtClean="0"/>
              <a:t> mensuelle en fonction du temps avec mise en couleur et alerte lorsque les données sont en-dessous d’un seuil de manque  (taux de récupération &gt; à 50%) des valeurs attendues </a:t>
            </a:r>
          </a:p>
          <a:p>
            <a:endParaRPr lang="fr-FR" sz="1200" b="1" dirty="0"/>
          </a:p>
          <a:p>
            <a:r>
              <a:rPr lang="fr-FR" sz="1200" b="1" dirty="0" smtClean="0"/>
              <a:t>Tableau </a:t>
            </a:r>
            <a:r>
              <a:rPr lang="fr-FR" sz="1200" b="1" dirty="0"/>
              <a:t>des </a:t>
            </a:r>
            <a:r>
              <a:rPr lang="fr-FR" sz="1200" b="1" dirty="0" smtClean="0"/>
              <a:t>Records </a:t>
            </a:r>
            <a:r>
              <a:rPr lang="fr-FR" sz="1200" dirty="0" smtClean="0"/>
              <a:t>de données agrégées </a:t>
            </a:r>
            <a:r>
              <a:rPr lang="fr-FR" sz="1200" dirty="0"/>
              <a:t>: </a:t>
            </a:r>
            <a:r>
              <a:rPr lang="fr-FR" sz="1200" dirty="0" smtClean="0"/>
              <a:t>extraction automatisée des dates  et paramètres </a:t>
            </a:r>
            <a:r>
              <a:rPr lang="fr-FR" sz="1200" dirty="0"/>
              <a:t>max </a:t>
            </a:r>
            <a:r>
              <a:rPr lang="fr-FR" sz="1200" dirty="0" smtClean="0"/>
              <a:t>enregistrés (afficher lien internet d’accès  au bull météo France des évènement météo extrêmes ou records). Et lien avec données de crues.</a:t>
            </a:r>
          </a:p>
          <a:p>
            <a:r>
              <a:rPr lang="fr-FR" sz="1200" dirty="0" smtClean="0"/>
              <a:t>Choix possible pour zoomer par année (équivalent sauf pour une année au lieu de plusieurs années)</a:t>
            </a:r>
          </a:p>
          <a:p>
            <a:endParaRPr lang="fr-FR" sz="1200" dirty="0"/>
          </a:p>
          <a:p>
            <a:r>
              <a:rPr lang="fr-FR" sz="1200" b="1" dirty="0"/>
              <a:t>Graphe 3: </a:t>
            </a:r>
            <a:r>
              <a:rPr lang="fr-FR" sz="1200" dirty="0" err="1" smtClean="0"/>
              <a:t>Boxplot</a:t>
            </a:r>
            <a:r>
              <a:rPr lang="fr-FR" sz="1200" dirty="0" smtClean="0"/>
              <a:t> annuel ou mensuel avec alerte si taux de valeur manquantes en excès: choix pour graphe annuel (box mensuel) ou interannuel (box annuelle)</a:t>
            </a:r>
            <a:endParaRPr lang="fr-FR" sz="1200" dirty="0"/>
          </a:p>
          <a:p>
            <a:endParaRPr lang="fr-FR" sz="1200" dirty="0" smtClean="0"/>
          </a:p>
          <a:p>
            <a:r>
              <a:rPr lang="fr-FR" sz="1200" b="1" dirty="0" smtClean="0"/>
              <a:t>Graphe 4: </a:t>
            </a:r>
            <a:r>
              <a:rPr lang="fr-FR" sz="1200" dirty="0"/>
              <a:t>data agrégées (moyenne mensuelle) avec courbe climato (même pas de temps) et code couleur des anomalies et lien internet d’accès aux indices climato mensuels</a:t>
            </a:r>
          </a:p>
          <a:p>
            <a:r>
              <a:rPr lang="fr-FR" sz="1200" dirty="0"/>
              <a:t>Choix d’affichage pour une année </a:t>
            </a:r>
            <a:r>
              <a:rPr lang="fr-FR" sz="1200" dirty="0" smtClean="0"/>
              <a:t>aussi</a:t>
            </a:r>
          </a:p>
          <a:p>
            <a:endParaRPr lang="fr-FR" sz="1200" dirty="0" smtClean="0"/>
          </a:p>
          <a:p>
            <a:r>
              <a:rPr lang="fr-FR" sz="1200" b="1" dirty="0"/>
              <a:t>Graphe </a:t>
            </a:r>
            <a:r>
              <a:rPr lang="fr-FR" sz="1200" b="1" dirty="0" smtClean="0"/>
              <a:t>5: </a:t>
            </a:r>
            <a:r>
              <a:rPr lang="fr-FR" sz="1200" dirty="0" smtClean="0"/>
              <a:t>analyse de la série temporelle : graphe synoptique : brute, saisonnier, tendance, résidus</a:t>
            </a:r>
          </a:p>
          <a:p>
            <a:r>
              <a:rPr lang="fr-FR" sz="1200" dirty="0" smtClean="0"/>
              <a:t>= Figure de sortie d’une routine R extérieure fournie par </a:t>
            </a:r>
            <a:r>
              <a:rPr lang="fr-FR" sz="1200" dirty="0" err="1" smtClean="0"/>
              <a:t>Peg</a:t>
            </a:r>
            <a:r>
              <a:rPr lang="fr-FR" sz="1200" dirty="0" smtClean="0"/>
              <a:t>… évolutif… autonomiser la mise en ligne</a:t>
            </a:r>
            <a:endParaRPr lang="fr-FR" sz="1200" dirty="0"/>
          </a:p>
          <a:p>
            <a:endParaRPr lang="fr-FR" sz="1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229201"/>
            <a:ext cx="2236148" cy="151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8326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332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UBO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rimmelinma</dc:creator>
  <cp:lastModifiedBy>rimmelinma</cp:lastModifiedBy>
  <cp:revision>2</cp:revision>
  <dcterms:created xsi:type="dcterms:W3CDTF">2015-06-26T13:58:43Z</dcterms:created>
  <dcterms:modified xsi:type="dcterms:W3CDTF">2015-06-26T14:12:36Z</dcterms:modified>
</cp:coreProperties>
</file>